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3" r:id="rId2"/>
    <p:sldId id="265" r:id="rId3"/>
    <p:sldId id="268" r:id="rId4"/>
    <p:sldId id="267" r:id="rId5"/>
    <p:sldId id="275" r:id="rId6"/>
    <p:sldId id="266" r:id="rId7"/>
    <p:sldId id="272" r:id="rId8"/>
    <p:sldId id="260" r:id="rId9"/>
    <p:sldId id="261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FFFF"/>
    <a:srgbClr val="DA14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1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7A1A-126A-46C5-AE83-4D0A4EB9D27D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9CD3-9A5F-439F-9CBA-15E8A96FC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86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29CD3-9A5F-439F-9CBA-15E8A96FCF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0CE9-8EB5-4967-BAB0-80D3FCAFB0C3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CEBD-9C9F-4DC4-B556-126C502B8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4C1-2116-43C0-80DA-62CE17144523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7F86-4A52-4219-968F-AAEABC72D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A9F-5C1A-4F8A-B9EF-28D87AE68963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AF07-EE90-4806-84D7-D4DCA2503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6C62-8AEE-4B12-B454-8514F69C51C5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99A1-D5E3-4588-8DF1-4582354C5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E47C-DBD8-46B2-8E83-EB833D6D5C4C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C219-A7E0-4E6A-AEB0-AF4317A1D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8B7F-1347-4484-839A-C6D36A3D370B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59F3-05A8-4E4B-BAD2-8ED00E8D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C722-2C99-45DB-9B25-9C3FC5233A8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E394-5E26-46DA-A090-C857F2937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5DF0-E332-4FC5-B047-F9C0E4FC0552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48A6-1D4D-423C-9D1C-23FD0A42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19A-C783-4246-ABE6-247C1FD523B5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D78C-F6B2-476C-8A87-57D9DEA7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2A82-6C33-4913-A136-318E87C21B8B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9772-7C8E-4A5F-9DC7-9E5B78565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5002-F764-41ED-A488-B0B849654A8A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0CA2-33DE-41E6-8BB3-082E5BEA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A71A92-138B-4DF7-A1D0-9375FA856BB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02476-88B5-4954-BFEB-95209BC44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gif"/><Relationship Id="rId4" Type="http://schemas.openxmlformats.org/officeDocument/2006/relationships/hyperlink" Target="http://sfu-kra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mailto:anazarov61@mail.ru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sfu-kra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hyperlink" Target="http://sfu-kras.ru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hyperlink" Target="http://sfu-kras.ru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hyperlink" Target="http://sfu-kras.ru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4.gif"/><Relationship Id="rId4" Type="http://schemas.openxmlformats.org/officeDocument/2006/relationships/hyperlink" Target="http://sfu-kras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hyperlink" Target="http://sfu-kra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hyperlink" Target="http://sfu-kras.ru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hyperlink" Target="http://sfu-kras.ru/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132856"/>
            <a:ext cx="7488832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магистратуры  40.04.01.11 Досудебное производство по уголовным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design\law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9" cy="12202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6768752" cy="1080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магистр</a:t>
            </a:r>
          </a:p>
          <a:p>
            <a:endParaRPr lang="ru-RU" dirty="0"/>
          </a:p>
        </p:txBody>
      </p:sp>
      <p:pic>
        <p:nvPicPr>
          <p:cNvPr id="1029" name="Picture 5" descr="E:\design\law\Untitled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814" y="3704422"/>
            <a:ext cx="2529882" cy="31535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resh_Fallen_Snow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1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89"/>
    </mc:Choice>
    <mc:Fallback>
      <p:transition spd="slow" advTm="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890670" cy="468790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500" dirty="0" smtClean="0"/>
              <a:t>		</a:t>
            </a:r>
          </a:p>
          <a:p>
            <a:pPr marL="0" indent="0" algn="ctr" eaLnBrk="1" hangingPunct="1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Магистерская программа «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делам» -</a:t>
            </a:r>
          </a:p>
          <a:p>
            <a:pPr marL="0" indent="0" algn="ctr" eaLnBrk="1" hangingPunct="1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путь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студента-бакалавра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компетентного специалиста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!  </a:t>
            </a:r>
          </a:p>
          <a:p>
            <a:pPr marL="0" indent="0" algn="ctr" eaLnBrk="1" hangingPunct="1">
              <a:buNone/>
            </a:pP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этот путь с нами!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http://law.institute.sfu-kras.ru/templates/law/images/up_sfu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7188" y="6356350"/>
            <a:ext cx="84296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по уголовным делам</a:t>
            </a:r>
            <a:endParaRPr lang="ru-RU" sz="18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92"/>
    </mc:Choice>
    <mc:Fallback>
      <p:transition spd="slow" advTm="1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03"/>
            <a:ext cx="8229600" cy="5000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программы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88"/>
            <a:ext cx="5797878" cy="526891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научных исследований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следователя, дознавателя, оперативного работника, прокурора, судьи и механизмы их выявления, устранения и предупреждения. Провокации в оперативно-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разыскном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уголовном процессах. Пытки и иные незаконные методы ведения оперативно-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и предварительного расследования.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Научные стажировки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 (Университеты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Киль), Австрии, Великобритании, США, Израиля, Эстонии, Польши, Китая, а также курсы повышения квалификации в России: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развития судопроизводства в России и за рубежом (г. Томск, Томский госуниверситет, 2013 г.).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(казусов) как основной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преподавания: новые подходы (СФУ, 2014 г.).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юристов в Великобритании. Кейс-методика в обучении юристов (СФУ, 2016 г.).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Научно-педагогическая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общественная деятельность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 «Международные и национальные стандарты справедливого правосудия» с судьями, работниками прокуратуры и следственных органов, с сотрудниками МВД, УИС,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адвокатами.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Красноярской коллегии адвокатов «Шпагин и партнеры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	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краевого Общественного комитета по защите прав человека,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Общественного совета при ГУФСИН РФ по Красноярскому краю, Комиссии по защите прав граждан Общественного совета при ГУ МВД России по Красноярскому краю,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 Научно-Консультативных советов при Красноярском краевом суде, прокуратуре Красноярского края, ГСУ СК России по Красноярскому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1200" dirty="0"/>
          </a:p>
        </p:txBody>
      </p:sp>
      <p:pic>
        <p:nvPicPr>
          <p:cNvPr id="14341" name="Picture 5" descr="http://law.institute.sfu-kras.ru/templates/law/images/up_sfu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7188" y="6356350"/>
            <a:ext cx="84296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делам</a:t>
            </a:r>
            <a:endParaRPr lang="ru-RU" sz="20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933056"/>
            <a:ext cx="23762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 Александр Дмитриевич</a:t>
            </a:r>
          </a:p>
          <a:p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юридических наук, доцент,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уголовного процесса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криминалистики</a:t>
            </a:r>
          </a:p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 раб. 8 (391) 206 23 32,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сот.8-904-895-19-59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anazarov61@mail.ru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268464"/>
            <a:ext cx="2736304" cy="2198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603"/>
    </mc:Choice>
    <mc:Fallback>
      <p:transition spd="slow" advTm="75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094038"/>
            <a:ext cx="1587624" cy="2203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изучаемых дисциплин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Общенаучный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2076450"/>
            <a:ext cx="3816424" cy="4007694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права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практика защиты прав человека в международных структурах (интерактивный семинар)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юридических процессов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социологии права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Стилистика юридического текста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Юрлингвистика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публичного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цикл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(уголовные и уголовно-процессуальные дисциплины)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3993307"/>
          </a:xfrm>
        </p:spPr>
        <p:txBody>
          <a:bodyPr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теории уголовного процесса и практики его применения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политических и правовых учений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методология юридической науки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правоведение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квалификации преступлений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теории доказывания по уголовным делам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в сфере экономической деятельности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расследования отдельных видов преступлений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экономических знаний в уголовном судопроизводстве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наказания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Судебно-психологическая экспертиза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решения в уголовном судопроизводстве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против собственности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против личности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семинар. Проблемы доказывания по экологическим правонарушениям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10253F"/>
                </a:solidFill>
              </a:rPr>
              <a:t>се</a:t>
            </a:r>
            <a:endParaRPr lang="ru-RU" sz="2000" dirty="0" smtClean="0">
              <a:solidFill>
                <a:srgbClr val="10253F"/>
              </a:solidFill>
            </a:endParaRPr>
          </a:p>
        </p:txBody>
      </p:sp>
      <p:pic>
        <p:nvPicPr>
          <p:cNvPr id="14341" name="Picture 5" descr="http://law.institute.sfu-kras.ru/templates/law/images/up_sf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ижний колонтитул 6"/>
          <p:cNvSpPr txBox="1">
            <a:spLocks/>
          </p:cNvSpPr>
          <p:nvPr/>
        </p:nvSpPr>
        <p:spPr>
          <a:xfrm>
            <a:off x="357188" y="6356350"/>
            <a:ext cx="8429625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уголовным делам</a:t>
            </a:r>
            <a:endParaRPr lang="ru-RU" sz="200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518"/>
    </mc:Choice>
    <mc:Fallback>
      <p:transition spd="slow" advTm="56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05065"/>
            <a:ext cx="2385561" cy="205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759" y="1268758"/>
            <a:ext cx="2544241" cy="2374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позволяет выработать спектр компетенций: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192" y="1268758"/>
            <a:ext cx="6563072" cy="2627473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нормативные правовые акты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 применять нормативные правовые акты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производстве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материального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процессуального права в своей профессиональной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должностных обязанностей следователя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законности и правопорядка, безопасности личности, общества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выявлять, пресекать, раскрывать и эффективно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расследовать правонарушения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осуществлять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правонарушений, выявлять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условия, способствующие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23728" y="4005066"/>
            <a:ext cx="6840760" cy="2121098"/>
          </a:xfrm>
        </p:spPr>
        <p:txBody>
          <a:bodyPr/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обоснованно назначать, судебные экспертизы принимать в необходимых случаях участие в проведении юридической экспертизы проектов нормативных правовых актов, в том числе в целях выявления в них положений, способствующих созданию условий для проявления коррупции;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давать квалифицированные юридические заключения и консультации применительно к практике расследования уголовных дел;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принимать оптимальные управленческие решения;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воспринимать, анализировать и реализовывать управленческие инновации в своей профессиональной деятельности).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endParaRPr lang="ru-RU" sz="20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 descr="http://law.institute.sfu-kras.ru/templates/law/images/up_sfu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303576"/>
            <a:ext cx="9144000" cy="560115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делам</a:t>
            </a:r>
            <a:endParaRPr lang="ru-RU" sz="200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881"/>
    </mc:Choice>
    <mc:Fallback>
      <p:transition spd="slow" advTm="6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595539"/>
            <a:ext cx="24384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127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профессионального трудоустройства</a:t>
            </a:r>
            <a:endParaRPr lang="ru-RU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432048"/>
          </a:xfrm>
        </p:spPr>
        <p:txBody>
          <a:bodyPr/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Следственные органы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041775" cy="504056"/>
          </a:xfrm>
        </p:spPr>
        <p:txBody>
          <a:bodyPr/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прокуратуры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04864"/>
            <a:ext cx="3657600" cy="2664296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Досудебное производство по уголовным делам</a:t>
            </a:r>
            <a:endParaRPr lang="ru-RU" dirty="0" smtClean="0"/>
          </a:p>
        </p:txBody>
      </p:sp>
      <p:pic>
        <p:nvPicPr>
          <p:cNvPr id="14341" name="Picture 5" descr="http://law.institute.sfu-kras.ru/templates/law/images/up_sfu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делам</a:t>
            </a:r>
            <a:endParaRPr lang="ru-RU" sz="200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только…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СК РФ форм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132856"/>
            <a:ext cx="2736304" cy="27363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8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29"/>
    </mc:Choice>
    <mc:Fallback>
      <p:transition spd="slow" advTm="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2666"/>
            <a:ext cx="8229600" cy="84015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Карьерные перспективы по окончанию магистерской программы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896" y="1196752"/>
            <a:ext cx="8947103" cy="498088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Данная магистерская программа направлена на теоретическую и практическую подготовку квалифицированных кадров для правоохранительных органов в целом.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	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есмотря на направленность и специфику магистерской программы, она также ориентирована на подготовку кадрового состава для иных правоохранительных органов, осуществляющих расследования по уголовным делам: 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Федеральная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Федеральная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войск национальной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Министерство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дел Российской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Федеральная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служба;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Министерство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 Российской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судебных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приставов;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исполнения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наказаний.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http://law.institute.sfu-kras.ru/templates/law/images/up_sfu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" y="0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7188" y="6356350"/>
            <a:ext cx="84296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endParaRPr lang="ru-RU" sz="20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437112"/>
            <a:ext cx="3240360" cy="1479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587"/>
    </mc:Choice>
    <mc:Fallback>
      <p:transition spd="slow" advTm="28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law.institute.sfu-kras.ru/templates/law/images/up_sfu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568952" cy="864095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928992" cy="4464496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магистерской программы предусматривает возможность профессионального погружения студентов-магистрантов в профессиональную деятельность следственных органов и органов прокуратуры.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! Профессиональная практика в следственных органах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прокуратуры.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616624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производство по уголовным делам</a:t>
            </a:r>
            <a:endParaRPr lang="ru-RU" sz="200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240" y="3645024"/>
            <a:ext cx="2304256" cy="2304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25"/>
    </mc:Choice>
    <mc:Fallback>
      <p:transition spd="slow" advTm="14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702818"/>
            <a:ext cx="3744416" cy="37444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71481"/>
            <a:ext cx="7467600" cy="57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  ПОСТУПИТЬ?</a:t>
            </a:r>
            <a:endParaRPr lang="ru-RU" sz="36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305800" cy="19442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получения подробной информации о поступлении посетите официальный сайт Юридического института СФУ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http://law.sfu-kras.ru/magistracy/common</a:t>
            </a:r>
            <a:endParaRPr lang="ru-RU" sz="2800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5" descr="http://law.institute.sfu-kras.ru/templates/law/images/up_sf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7188" y="6356350"/>
            <a:ext cx="84296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по уголовным делам</a:t>
            </a:r>
            <a:endParaRPr lang="ru-RU" sz="18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50"/>
    </mc:Choice>
    <mc:Fallback>
      <p:transition spd="slow" advTm="6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2026"/>
            <a:ext cx="4716016" cy="2694024"/>
          </a:xfrm>
          <a:prstGeom prst="rect">
            <a:avLst/>
          </a:prstGeom>
        </p:spPr>
      </p:pic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890670" cy="468790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ПОДРОБНОСТЯМИ ОБРАЩАЙТЕСЬ В ОТДЕЛЕНИЕ МАГИСТРАТУРЫ ЮРИДИЧЕСКОГО ИНСТИТУТА СИБИРСКОГО ФЕДЕРАЛЬНОГО УНИВЕРСИТЕТА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АДРЕСУ: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660075,  г. Красноярск, ул.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Маерчака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 6,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3-12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8-(391)-206-23-25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http://law.institute.sfu-kras.ru/templates/law/images/up_sfu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E46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7188" y="6356350"/>
            <a:ext cx="84296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по уголовным делам</a:t>
            </a:r>
            <a:endParaRPr lang="ru-RU" sz="1800" dirty="0" smtClean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24"/>
    </mc:Choice>
    <mc:Fallback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|1|1.4|1.7|1.4|1.9|2.9|1.7|1.9|2|1.3|1.3|3.2|2.7|2.2|2.8|2.7|3|2|1.7|2.3|1.8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|1.2|0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1068</TotalTime>
  <Words>532</Words>
  <Application>Microsoft Office PowerPoint</Application>
  <PresentationFormat>Экран (4:3)</PresentationFormat>
  <Paragraphs>130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Руководитель программы</vt:lpstr>
      <vt:lpstr>Перечень изучаемых дисциплин</vt:lpstr>
      <vt:lpstr>Программа позволяет выработать спектр компетенций:</vt:lpstr>
      <vt:lpstr>Сфера профессионального трудоустройства</vt:lpstr>
      <vt:lpstr>Карьерные перспективы по окончанию магистерской программы</vt:lpstr>
      <vt:lpstr>Практикоориентированный подход в обучении</vt:lpstr>
      <vt:lpstr>КАК  ПОСТУПИТЬ?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Юридический институт</dc:title>
  <dc:creator>Ilya Shevchenko</dc:creator>
  <cp:lastModifiedBy>SGutnik</cp:lastModifiedBy>
  <cp:revision>192</cp:revision>
  <dcterms:modified xsi:type="dcterms:W3CDTF">2018-04-11T04:36:14Z</dcterms:modified>
</cp:coreProperties>
</file>